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6" r:id="rId11"/>
    <p:sldId id="268" r:id="rId12"/>
    <p:sldId id="270" r:id="rId13"/>
    <p:sldId id="262" r:id="rId14"/>
    <p:sldId id="267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A46"/>
    <a:srgbClr val="6FA1CA"/>
    <a:srgbClr val="97C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7"/>
    <p:restoredTop sz="94714"/>
  </p:normalViewPr>
  <p:slideViewPr>
    <p:cSldViewPr>
      <p:cViewPr varScale="1">
        <p:scale>
          <a:sx n="154" d="100"/>
          <a:sy n="154" d="100"/>
        </p:scale>
        <p:origin x="21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49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3-in-a-box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rgbClr val="6FA1CA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97C35A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rgbClr val="F2CA4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Sheet1!$A$2:$A$5</c:f>
              <c:strCache>
                <c:ptCount val="3"/>
                <c:pt idx="0">
                  <c:v>Product Manager</c:v>
                </c:pt>
                <c:pt idx="1">
                  <c:v>Experience Design</c:v>
                </c:pt>
                <c:pt idx="2">
                  <c:v>Tech Architect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33.33333333333334</c:v>
                </c:pt>
                <c:pt idx="1">
                  <c:v>33.33333333333334</c:v>
                </c:pt>
                <c:pt idx="2">
                  <c:v>33.33333333333334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14480" y="2071678"/>
            <a:ext cx="5929354" cy="1928826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8728" y="4572008"/>
            <a:ext cx="6400800" cy="157163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85725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785927"/>
            <a:ext cx="8229600" cy="421484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785795"/>
            <a:ext cx="2057400" cy="521497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785795"/>
            <a:ext cx="6019800" cy="521497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0001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57365"/>
            <a:ext cx="8229600" cy="41434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85725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23876" y="1714488"/>
            <a:ext cx="4043362" cy="42576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14876" y="1714488"/>
            <a:ext cx="4043362" cy="42576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77472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3362" cy="38258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4950" cy="38258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00012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857232"/>
            <a:ext cx="3010186" cy="10035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868" y="860620"/>
            <a:ext cx="5114932" cy="50546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5328" y="1864140"/>
            <a:ext cx="3010186" cy="40510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714355"/>
            <a:ext cx="5486400" cy="4013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noProof="0" dirty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dirty="0" smtClean="0"/>
              <a:t>Образец текста</a:t>
            </a:r>
          </a:p>
          <a:p>
            <a:pPr lvl="1"/>
            <a:r>
              <a:rPr lang="ru-RU" noProof="0" dirty="0" smtClean="0"/>
              <a:t>Второй уровень</a:t>
            </a:r>
          </a:p>
          <a:p>
            <a:pPr lvl="2"/>
            <a:r>
              <a:rPr lang="ru-RU" noProof="0" dirty="0" smtClean="0"/>
              <a:t>Третий уровень</a:t>
            </a:r>
          </a:p>
          <a:p>
            <a:pPr lvl="3"/>
            <a:r>
              <a:rPr lang="ru-RU" noProof="0" dirty="0" smtClean="0"/>
              <a:t>Четвертый уровень</a:t>
            </a:r>
          </a:p>
          <a:p>
            <a:pPr lvl="4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036EE-9F9B-4645-9A05-CCFE7BAB8F24}" type="datetimeFigureOut">
              <a:rPr lang="ru-RU" noProof="0" smtClean="0"/>
              <a:t>18.04.16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FE0E7-42F2-48EF-A42B-89FBE59931B2}" type="slidenum">
              <a:rPr lang="ru-RU" noProof="0" smtClean="0"/>
              <a:t>‹#›</a:t>
            </a:fld>
            <a:endParaRPr lang="ru-R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Alfresco Engineering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Webster</a:t>
            </a:r>
          </a:p>
          <a:p>
            <a:r>
              <a:rPr lang="en-US" dirty="0" smtClean="0"/>
              <a:t>Staff Software Engineer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Engineers: Task Breakdown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37" y="1772816"/>
            <a:ext cx="4295394" cy="322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9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Backlog</a:t>
            </a:r>
            <a:endParaRPr lang="en-US" dirty="0"/>
          </a:p>
        </p:txBody>
      </p:sp>
      <p:sp>
        <p:nvSpPr>
          <p:cNvPr id="6" name="Triangle 5"/>
          <p:cNvSpPr/>
          <p:nvPr/>
        </p:nvSpPr>
        <p:spPr>
          <a:xfrm rot="10800000">
            <a:off x="3491880" y="2852936"/>
            <a:ext cx="2016224" cy="1584176"/>
          </a:xfrm>
          <a:prstGeom prst="triangle">
            <a:avLst/>
          </a:prstGeom>
          <a:solidFill>
            <a:srgbClr val="6FA1CA"/>
          </a:solidFill>
          <a:ln>
            <a:solidFill>
              <a:srgbClr val="6FA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83968" y="4077072"/>
            <a:ext cx="450000" cy="720080"/>
          </a:xfrm>
          <a:prstGeom prst="rect">
            <a:avLst/>
          </a:prstGeom>
          <a:solidFill>
            <a:srgbClr val="6FA1CA"/>
          </a:solidFill>
          <a:ln>
            <a:solidFill>
              <a:srgbClr val="6FA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3608" y="1979548"/>
            <a:ext cx="144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New features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88674" y="1702549"/>
            <a:ext cx="1422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Maintenance</a:t>
            </a:r>
          </a:p>
          <a:p>
            <a:pPr algn="ctr"/>
            <a:r>
              <a:rPr lang="en-US" dirty="0" smtClean="0"/>
              <a:t>(bug fixes)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2382" y="1979548"/>
            <a:ext cx="141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" y="5287528"/>
            <a:ext cx="9144000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2700">
                  <a:noFill/>
                </a:ln>
                <a:solidFill>
                  <a:srgbClr val="F2CA46"/>
                </a:solidFill>
                <a:effectLst/>
              </a:rPr>
              <a:t>Backlog</a:t>
            </a:r>
            <a:endParaRPr lang="en-US" sz="4800" b="1" dirty="0">
              <a:ln w="12700">
                <a:noFill/>
              </a:ln>
              <a:solidFill>
                <a:srgbClr val="F2CA46"/>
              </a:solidFill>
              <a:effectLst/>
            </a:endParaRPr>
          </a:p>
        </p:txBody>
      </p:sp>
      <p:sp>
        <p:nvSpPr>
          <p:cNvPr id="18" name="Bent Arrow 17"/>
          <p:cNvSpPr/>
          <p:nvPr/>
        </p:nvSpPr>
        <p:spPr>
          <a:xfrm rot="3000977">
            <a:off x="2508580" y="2082722"/>
            <a:ext cx="1264304" cy="435719"/>
          </a:xfrm>
          <a:prstGeom prst="bentArrow">
            <a:avLst>
              <a:gd name="adj1" fmla="val 23764"/>
              <a:gd name="adj2" fmla="val 28502"/>
              <a:gd name="adj3" fmla="val 25000"/>
              <a:gd name="adj4" fmla="val 43750"/>
            </a:avLst>
          </a:prstGeom>
          <a:solidFill>
            <a:srgbClr val="97C35A"/>
          </a:solidFill>
          <a:ln>
            <a:solidFill>
              <a:srgbClr val="97C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8599023" flipH="1">
            <a:off x="5227098" y="2082722"/>
            <a:ext cx="1264304" cy="435719"/>
          </a:xfrm>
          <a:prstGeom prst="bentArrow">
            <a:avLst>
              <a:gd name="adj1" fmla="val 23764"/>
              <a:gd name="adj2" fmla="val 28502"/>
              <a:gd name="adj3" fmla="val 25000"/>
              <a:gd name="adj4" fmla="val 43750"/>
            </a:avLst>
          </a:prstGeom>
          <a:solidFill>
            <a:srgbClr val="97C35A"/>
          </a:solidFill>
          <a:ln>
            <a:solidFill>
              <a:srgbClr val="97C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4368106" y="2327728"/>
            <a:ext cx="229920" cy="381192"/>
          </a:xfrm>
          <a:prstGeom prst="downArrow">
            <a:avLst/>
          </a:prstGeom>
          <a:solidFill>
            <a:srgbClr val="97C35A"/>
          </a:solidFill>
          <a:ln>
            <a:solidFill>
              <a:srgbClr val="97C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385030" y="4941168"/>
            <a:ext cx="229920" cy="381192"/>
          </a:xfrm>
          <a:prstGeom prst="downArrow">
            <a:avLst/>
          </a:prstGeom>
          <a:solidFill>
            <a:srgbClr val="F2CA46"/>
          </a:solidFill>
          <a:ln>
            <a:solidFill>
              <a:srgbClr val="F2C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2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48" y="1857375"/>
            <a:ext cx="4135104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Scrum Teams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Nightwing and </a:t>
            </a:r>
            <a:r>
              <a:rPr lang="en-US" dirty="0" err="1" smtClean="0"/>
              <a:t>Flamebird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04" y="1714488"/>
            <a:ext cx="4827860" cy="39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Velocity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7650610" cy="35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18" y="1714488"/>
            <a:ext cx="6660232" cy="27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Where/When/How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93" y="3275144"/>
            <a:ext cx="3011751" cy="1003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39192"/>
            <a:ext cx="3491880" cy="820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93" y="4437183"/>
            <a:ext cx="1939216" cy="193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22" y="3204296"/>
            <a:ext cx="2595319" cy="25953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34" y="1789269"/>
            <a:ext cx="1583060" cy="1261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2" y="4107407"/>
            <a:ext cx="2119482" cy="2113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4" y="1630110"/>
            <a:ext cx="1570648" cy="18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Maidenhead Office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1988840"/>
            <a:ext cx="2436203" cy="3248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r="3361" b="34070"/>
          <a:stretch/>
        </p:blipFill>
        <p:spPr>
          <a:xfrm>
            <a:off x="6516216" y="4228998"/>
            <a:ext cx="2366607" cy="1008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91" y="1988840"/>
            <a:ext cx="2166570" cy="3248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94" y="1988840"/>
            <a:ext cx="240026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070100"/>
            <a:ext cx="3060192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doesn’t write itself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6" y="2132856"/>
            <a:ext cx="8316416" cy="19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Remember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Early idea validation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own story breakdown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Shared ownership (process, code, tests, bugs)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surprises on backlog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Innovation, maintenance &amp; features all </a:t>
            </a:r>
            <a:r>
              <a:rPr lang="en-US" dirty="0" err="1" smtClean="0"/>
              <a:t>prioritised</a:t>
            </a:r>
            <a:r>
              <a:rPr lang="en-US" dirty="0" smtClean="0"/>
              <a:t> on backlog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" y="5813372"/>
            <a:ext cx="1025912" cy="10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" y="5813372"/>
            <a:ext cx="1025912" cy="1025912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446856" y="1844824"/>
            <a:ext cx="8229600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Early idea validation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Engineers own story breakdown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Shared ownership (process, code, tests, bugs)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surprises on backlog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Innovation, maintenance &amp; features all </a:t>
            </a:r>
            <a:r>
              <a:rPr lang="en-US" dirty="0" err="1" smtClean="0"/>
              <a:t>prioritised</a:t>
            </a:r>
            <a:r>
              <a:rPr lang="en-US" dirty="0" smtClean="0"/>
              <a:t> on backlog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418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Alfresco Engineering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Webster</a:t>
            </a:r>
            <a:endParaRPr lang="en-US" dirty="0" smtClean="0"/>
          </a:p>
          <a:p>
            <a:r>
              <a:rPr lang="en-US" dirty="0" smtClean="0"/>
              <a:t>Staff Software Engineer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2088"/>
            <a:ext cx="1025912" cy="10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1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Makers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John Newton</a:t>
            </a:r>
          </a:p>
          <a:p>
            <a:pPr lvl="1"/>
            <a:r>
              <a:rPr lang="en-US" dirty="0" smtClean="0"/>
              <a:t>Chairman </a:t>
            </a:r>
            <a:r>
              <a:rPr lang="en-US" dirty="0" smtClean="0"/>
              <a:t>&amp; </a:t>
            </a:r>
            <a:r>
              <a:rPr lang="en-US" dirty="0" smtClean="0"/>
              <a:t>CTO</a:t>
            </a:r>
            <a:endParaRPr lang="en-US" dirty="0" smtClean="0"/>
          </a:p>
          <a:p>
            <a:r>
              <a:rPr lang="en-US" dirty="0" smtClean="0"/>
              <a:t>Doug </a:t>
            </a:r>
            <a:r>
              <a:rPr lang="en-US" dirty="0" err="1" smtClean="0"/>
              <a:t>Dennerline</a:t>
            </a:r>
            <a:endParaRPr lang="en-US" dirty="0" smtClean="0"/>
          </a:p>
          <a:p>
            <a:pPr lvl="1"/>
            <a:r>
              <a:rPr lang="en-US" dirty="0" smtClean="0"/>
              <a:t>CEO</a:t>
            </a:r>
          </a:p>
          <a:p>
            <a:r>
              <a:rPr lang="en-US" dirty="0" smtClean="0"/>
              <a:t>Thomas </a:t>
            </a:r>
            <a:r>
              <a:rPr lang="en-US" dirty="0" err="1" smtClean="0"/>
              <a:t>DeMeo</a:t>
            </a:r>
            <a:endParaRPr lang="en-US" dirty="0" smtClean="0"/>
          </a:p>
          <a:p>
            <a:pPr lvl="1"/>
            <a:r>
              <a:rPr lang="en-US" dirty="0" smtClean="0"/>
              <a:t>VP Product </a:t>
            </a:r>
            <a:r>
              <a:rPr lang="en-US" dirty="0" smtClean="0"/>
              <a:t>Management</a:t>
            </a:r>
          </a:p>
          <a:p>
            <a:r>
              <a:rPr lang="en-US" dirty="0" smtClean="0"/>
              <a:t>Paul </a:t>
            </a:r>
            <a:r>
              <a:rPr lang="en-US" dirty="0" smtClean="0"/>
              <a:t>Holmes Higgins</a:t>
            </a:r>
          </a:p>
          <a:p>
            <a:pPr lvl="1"/>
            <a:r>
              <a:rPr lang="en-US" dirty="0"/>
              <a:t>General Manager, </a:t>
            </a:r>
            <a:r>
              <a:rPr lang="en-US" dirty="0" err="1"/>
              <a:t>Activiti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40" y="1876760"/>
            <a:ext cx="1641926" cy="1995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9411" b="28321"/>
          <a:stretch/>
        </p:blipFill>
        <p:spPr>
          <a:xfrm>
            <a:off x="5580112" y="3739920"/>
            <a:ext cx="2701554" cy="182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717032"/>
            <a:ext cx="1851717" cy="1851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9"/>
          <a:stretch/>
        </p:blipFill>
        <p:spPr>
          <a:xfrm>
            <a:off x="4788024" y="1876760"/>
            <a:ext cx="1851714" cy="18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2"/>
          <a:stretch/>
        </p:blipFill>
        <p:spPr>
          <a:xfrm>
            <a:off x="4788024" y="2024360"/>
            <a:ext cx="2520280" cy="334885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Development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Mark Heath</a:t>
            </a:r>
          </a:p>
          <a:p>
            <a:pPr lvl="1"/>
            <a:r>
              <a:rPr lang="en-US" dirty="0" smtClean="0"/>
              <a:t>VP Product Development</a:t>
            </a:r>
          </a:p>
          <a:p>
            <a:r>
              <a:rPr lang="en-US" dirty="0" smtClean="0"/>
              <a:t>Brian </a:t>
            </a:r>
            <a:r>
              <a:rPr lang="en-US" dirty="0" err="1" smtClean="0"/>
              <a:t>Remmington</a:t>
            </a:r>
            <a:endParaRPr lang="en-US" dirty="0" smtClean="0"/>
          </a:p>
          <a:p>
            <a:pPr lvl="1"/>
            <a:r>
              <a:rPr lang="en-US" dirty="0" smtClean="0"/>
              <a:t>VP </a:t>
            </a:r>
            <a:r>
              <a:rPr lang="en-US" dirty="0" smtClean="0"/>
              <a:t>Engineering</a:t>
            </a:r>
          </a:p>
          <a:p>
            <a:r>
              <a:rPr lang="en-US" dirty="0" smtClean="0"/>
              <a:t>Greg </a:t>
            </a:r>
            <a:r>
              <a:rPr lang="en-US" dirty="0" err="1" smtClean="0"/>
              <a:t>Melan</a:t>
            </a:r>
            <a:endParaRPr lang="en-US" dirty="0"/>
          </a:p>
          <a:p>
            <a:pPr lvl="1"/>
            <a:r>
              <a:rPr lang="en-US" dirty="0" smtClean="0"/>
              <a:t>System Architect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"/>
          <a:stretch/>
        </p:blipFill>
        <p:spPr>
          <a:xfrm>
            <a:off x="7299116" y="3831333"/>
            <a:ext cx="1480830" cy="1529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16" y="2030648"/>
            <a:ext cx="1480830" cy="18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The </a:t>
            </a:r>
            <a:r>
              <a:rPr lang="en-US" dirty="0"/>
              <a:t>S</a:t>
            </a:r>
            <a:r>
              <a:rPr lang="en-US" dirty="0" smtClean="0"/>
              <a:t>un </a:t>
            </a:r>
            <a:r>
              <a:rPr lang="en-US" dirty="0"/>
              <a:t>D</a:t>
            </a:r>
            <a:r>
              <a:rPr lang="en-US" dirty="0" smtClean="0"/>
              <a:t>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8" y="1571612"/>
            <a:ext cx="8612044" cy="38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4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Records Management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9259"/>
            <a:ext cx="8229600" cy="3077813"/>
          </a:xfrm>
        </p:spPr>
      </p:pic>
    </p:spTree>
    <p:extLst>
      <p:ext uri="{BB962C8B-B14F-4D97-AF65-F5344CB8AC3E}">
        <p14:creationId xmlns:p14="http://schemas.microsoft.com/office/powerpoint/2010/main" val="21215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3-in-a-box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307582"/>
              </p:ext>
            </p:extLst>
          </p:nvPr>
        </p:nvGraphicFramePr>
        <p:xfrm>
          <a:off x="457200" y="1857375"/>
          <a:ext cx="8229600" cy="414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Flows and Wireframes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2413000"/>
            <a:ext cx="2197100" cy="201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2342644"/>
            <a:ext cx="27559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163936"/>
            <a:ext cx="2209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57200" y="1857365"/>
            <a:ext cx="8229600" cy="4143404"/>
          </a:xfrm>
        </p:spPr>
        <p:txBody>
          <a:bodyPr/>
          <a:lstStyle/>
          <a:p>
            <a:r>
              <a:rPr lang="en-US" dirty="0" smtClean="0"/>
              <a:t>When: Early &amp; frequent</a:t>
            </a:r>
          </a:p>
          <a:p>
            <a:r>
              <a:rPr lang="en-US" dirty="0" smtClean="0"/>
              <a:t>Who: Existing customers &amp; prospects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25769" r="15115" b="28026"/>
          <a:stretch/>
        </p:blipFill>
        <p:spPr>
          <a:xfrm>
            <a:off x="1475656" y="3742019"/>
            <a:ext cx="338437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eCon2016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BeeCon2016</Template>
  <TotalTime>10924</TotalTime>
  <Words>182</Words>
  <Application>Microsoft Macintosh PowerPoint</Application>
  <PresentationFormat>On-screen Show (4:3)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Arial</vt:lpstr>
      <vt:lpstr>BeeCon2016</vt:lpstr>
      <vt:lpstr>Alfresco Engineering</vt:lpstr>
      <vt:lpstr>The code doesn’t write itself</vt:lpstr>
      <vt:lpstr>Decision Makers</vt:lpstr>
      <vt:lpstr>Product Development</vt:lpstr>
      <vt:lpstr>Follow The Sun Development</vt:lpstr>
      <vt:lpstr>Records Management</vt:lpstr>
      <vt:lpstr>3-in-a-box</vt:lpstr>
      <vt:lpstr>Flows and Wireframes</vt:lpstr>
      <vt:lpstr>Validation</vt:lpstr>
      <vt:lpstr>Engineers: Task Breakdown</vt:lpstr>
      <vt:lpstr>Building the Backlog</vt:lpstr>
      <vt:lpstr>Bugs</vt:lpstr>
      <vt:lpstr>Development Scrum Teams</vt:lpstr>
      <vt:lpstr>Nightwing and Flamebird</vt:lpstr>
      <vt:lpstr>Release Velocity</vt:lpstr>
      <vt:lpstr>Git</vt:lpstr>
      <vt:lpstr>Where/When/How</vt:lpstr>
      <vt:lpstr>Maidenhead Office</vt:lpstr>
      <vt:lpstr>Work in Progress</vt:lpstr>
      <vt:lpstr>Points to Remember</vt:lpstr>
      <vt:lpstr>Points to remember</vt:lpstr>
      <vt:lpstr>Alfresco Engineering</vt:lpstr>
    </vt:vector>
  </TitlesOfParts>
  <Manager/>
  <Company>BeeCon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BeeCon 2016 Presentation Template</dc:title>
  <dc:subject/>
  <dc:creator>BeeCon</dc:creator>
  <cp:keywords/>
  <dc:description/>
  <cp:lastModifiedBy>Microsoft Office User</cp:lastModifiedBy>
  <cp:revision>47</cp:revision>
  <dcterms:created xsi:type="dcterms:W3CDTF">2016-02-21T21:42:29Z</dcterms:created>
  <dcterms:modified xsi:type="dcterms:W3CDTF">2016-04-25T15:10:44Z</dcterms:modified>
  <cp:category/>
</cp:coreProperties>
</file>